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63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F344C-3861-456F-9A2B-8B2B1B2BA494}" type="datetimeFigureOut">
              <a:rPr lang="en-US" smtClean="0"/>
              <a:t>11/15/2023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E82514-751D-4DE5-A5DF-D57CADF87C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557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894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24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2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3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40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4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10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534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207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41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1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0F6-9C44-4CCA-8723-B3AF310834CF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50CCC-080F-47FF-890E-56C141EDAD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0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Guidelines:-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</p:spPr>
        <p:txBody>
          <a:bodyPr/>
          <a:lstStyle/>
          <a:p>
            <a:r>
              <a:rPr lang="en-US" dirty="0"/>
              <a:t>Follow this template for your presentation.</a:t>
            </a:r>
          </a:p>
          <a:p>
            <a:r>
              <a:rPr lang="en-US" dirty="0"/>
              <a:t>Make the slides based on your given time limit (</a:t>
            </a:r>
            <a:r>
              <a:rPr lang="en-US" dirty="0">
                <a:solidFill>
                  <a:srgbClr val="FF0000"/>
                </a:solidFill>
              </a:rPr>
              <a:t>8-10 minutes</a:t>
            </a:r>
            <a:r>
              <a:rPr lang="en-US" dirty="0"/>
              <a:t>).</a:t>
            </a:r>
          </a:p>
          <a:p>
            <a:r>
              <a:rPr lang="en-US" dirty="0"/>
              <a:t> To make the slides more attractive do add more images than the sentences.</a:t>
            </a:r>
          </a:p>
          <a:p>
            <a:r>
              <a:rPr lang="en-US" dirty="0"/>
              <a:t>The below given slides are for your reference, you can align as per your preference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4E8485-34F9-41BD-8D6F-C39F9761AC9D}"/>
              </a:ext>
            </a:extLst>
          </p:cNvPr>
          <p:cNvSpPr txBox="1"/>
          <p:nvPr/>
        </p:nvSpPr>
        <p:spPr>
          <a:xfrm>
            <a:off x="0" y="6096000"/>
            <a:ext cx="9144000" cy="64633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7th International Conference on Multi-Disciplinary Research Studies and Education (ICMDRSE-2024)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9BCDD84-5A00-08DD-E577-B85CB541B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E3AA8A12-74C9-4179-AE44-14A28CF91E87}"/>
              </a:ext>
            </a:extLst>
          </p:cNvPr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Research Article Title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DB739266-8FA5-483B-8E41-529ACE6AB60F}"/>
              </a:ext>
            </a:extLst>
          </p:cNvPr>
          <p:cNvSpPr txBox="1">
            <a:spLocks/>
          </p:cNvSpPr>
          <p:nvPr/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/>
              <a:t>1)Author and Coauthor name.</a:t>
            </a:r>
          </a:p>
          <a:p>
            <a:r>
              <a:rPr lang="en-US"/>
              <a:t>2)Guide name.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8BB372E-E05F-23BD-84F1-5117E9784F53}"/>
              </a:ext>
            </a:extLst>
          </p:cNvPr>
          <p:cNvSpPr txBox="1"/>
          <p:nvPr/>
        </p:nvSpPr>
        <p:spPr>
          <a:xfrm>
            <a:off x="0" y="6096000"/>
            <a:ext cx="9144000" cy="6771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7th International Conference on </a:t>
            </a: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Research Studies and Education </a:t>
            </a:r>
          </a:p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(ICMDRSE-2024)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378694-3755-F69F-F3A7-DC9CA305D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304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Abstract:- 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027E21-4E23-E947-3BAF-8A1FB51AE5F3}"/>
              </a:ext>
            </a:extLst>
          </p:cNvPr>
          <p:cNvSpPr txBox="1"/>
          <p:nvPr/>
        </p:nvSpPr>
        <p:spPr>
          <a:xfrm>
            <a:off x="0" y="6096000"/>
            <a:ext cx="9144000" cy="6771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7th International Conference on </a:t>
            </a: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Research Studies and Education </a:t>
            </a:r>
          </a:p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(ICMDRSE-2024)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B3E0237-F4FB-5003-FEBD-4F7A0A75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117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Description:-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E953B8-7A1A-8309-602F-F068260D2D3B}"/>
              </a:ext>
            </a:extLst>
          </p:cNvPr>
          <p:cNvSpPr txBox="1"/>
          <p:nvPr/>
        </p:nvSpPr>
        <p:spPr>
          <a:xfrm>
            <a:off x="0" y="6096000"/>
            <a:ext cx="9144000" cy="6771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7th International Conference on </a:t>
            </a: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Research Studies and Education </a:t>
            </a:r>
          </a:p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(ICMDRSE-2024)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BEB0A41-5561-739F-5C58-B0CB6FC12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3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762000"/>
          </a:xfrm>
        </p:spPr>
        <p:txBody>
          <a:bodyPr/>
          <a:lstStyle/>
          <a:p>
            <a:r>
              <a:rPr lang="en-US" dirty="0"/>
              <a:t>Conclusion: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5C34B03-45DC-6EA2-B0C2-93C367FD469F}"/>
              </a:ext>
            </a:extLst>
          </p:cNvPr>
          <p:cNvSpPr txBox="1"/>
          <p:nvPr/>
        </p:nvSpPr>
        <p:spPr>
          <a:xfrm>
            <a:off x="0" y="6096000"/>
            <a:ext cx="9144000" cy="6771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7th International Conference on </a:t>
            </a:r>
            <a:r>
              <a:rPr lang="en-IN" sz="2000" b="1" dirty="0">
                <a:solidFill>
                  <a:srgbClr val="FF0000"/>
                </a:solidFill>
              </a:rPr>
              <a:t>Multi-Disciplinary</a:t>
            </a:r>
            <a:r>
              <a:rPr lang="en-IN" b="1" dirty="0">
                <a:solidFill>
                  <a:srgbClr val="FF0000"/>
                </a:solidFill>
              </a:rPr>
              <a:t> Research Studies and Education </a:t>
            </a:r>
          </a:p>
          <a:p>
            <a:pPr algn="ctr"/>
            <a:r>
              <a:rPr lang="en-IN" b="1" dirty="0">
                <a:solidFill>
                  <a:srgbClr val="FF0000"/>
                </a:solidFill>
              </a:rPr>
              <a:t>(ICMDRSE-2024)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00BA9A-09DF-ABFF-4ACA-8B6FA3DF2D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13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DB5E59A2-64E4-4ED2-8943-6143024F9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306" y="0"/>
            <a:ext cx="1904762" cy="1079365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:a16="http://schemas.microsoft.com/office/drawing/2014/main" id="{F8AB212F-2E3C-4072-84A7-09A1CFF07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334000"/>
            <a:ext cx="8229600" cy="762000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Thanking you…!!</a:t>
            </a:r>
          </a:p>
        </p:txBody>
      </p:sp>
      <p:pic>
        <p:nvPicPr>
          <p:cNvPr id="3" name="Picture 2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BE999183-030A-4322-B7D0-98CA7505C4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00" y="1924050"/>
            <a:ext cx="6197600" cy="3486150"/>
          </a:xfrm>
          <a:prstGeom prst="rect">
            <a:avLst/>
          </a:prstGeom>
        </p:spPr>
      </p:pic>
      <p:sp>
        <p:nvSpPr>
          <p:cNvPr id="15" name="Title 2">
            <a:extLst>
              <a:ext uri="{FF2B5EF4-FFF2-40B4-BE49-F238E27FC236}">
                <a16:creationId xmlns:a16="http://schemas.microsoft.com/office/drawing/2014/main" id="{1518B48A-9861-4167-8523-2BF53379CBB6}"/>
              </a:ext>
            </a:extLst>
          </p:cNvPr>
          <p:cNvSpPr txBox="1">
            <a:spLocks/>
          </p:cNvSpPr>
          <p:nvPr/>
        </p:nvSpPr>
        <p:spPr>
          <a:xfrm>
            <a:off x="-23914" y="1066800"/>
            <a:ext cx="9143999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rgbClr val="7030A0"/>
                </a:solidFill>
              </a:rPr>
              <a:t>To Know Research Updates, Download App Now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5A721E-E98C-687E-DF19-8FA89E21538E}"/>
              </a:ext>
            </a:extLst>
          </p:cNvPr>
          <p:cNvSpPr txBox="1"/>
          <p:nvPr/>
        </p:nvSpPr>
        <p:spPr>
          <a:xfrm>
            <a:off x="0" y="6096000"/>
            <a:ext cx="9144000" cy="677108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7th International Conference on </a:t>
            </a:r>
            <a:r>
              <a:rPr lang="en-IN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Multi-Disciplinary</a:t>
            </a:r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Research Studies and Education </a:t>
            </a:r>
          </a:p>
          <a:p>
            <a:pPr algn="ctr"/>
            <a:r>
              <a:rPr lang="en-I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(ICMDRSE-2024)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F71189BA-998A-3F78-65F8-49D05E6BD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23" y="92075"/>
            <a:ext cx="2045677" cy="987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382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157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Guidelines:-</vt:lpstr>
      <vt:lpstr>PowerPoint Presentation</vt:lpstr>
      <vt:lpstr>Abstract:-  </vt:lpstr>
      <vt:lpstr>Description:-</vt:lpstr>
      <vt:lpstr>Conclusion:</vt:lpstr>
      <vt:lpstr>Thanking you…!!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IT-Support</cp:lastModifiedBy>
  <cp:revision>33</cp:revision>
  <dcterms:created xsi:type="dcterms:W3CDTF">2017-12-21T10:51:09Z</dcterms:created>
  <dcterms:modified xsi:type="dcterms:W3CDTF">2023-11-15T07:28:44Z</dcterms:modified>
</cp:coreProperties>
</file>