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3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</a:t>
            </a:r>
            <a:r>
              <a:rPr lang="en-US" dirty="0">
                <a:solidFill>
                  <a:srgbClr val="FF0000"/>
                </a:solidFill>
              </a:rPr>
              <a:t>8-10 minutes</a:t>
            </a:r>
            <a:r>
              <a:rPr lang="en-US" dirty="0"/>
              <a:t>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r>
              <a:rPr lang="en-US" dirty="0"/>
              <a:t>The below given slides are for your reference, you can align as per your preference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Conference on Multi-Disciplinary Research Studies and Education (ICMDRSE-2024)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9BCDD84-5A00-08DD-E577-B85CB541B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AA8A12-74C9-4179-AE44-14A28CF91E87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Research Article Title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B739266-8FA5-483B-8E41-529ACE6AB60F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1)Author and Coauthor name.</a:t>
            </a:r>
          </a:p>
          <a:p>
            <a:r>
              <a:rPr lang="en-US"/>
              <a:t>2)Guide name.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BB372E-E05F-23BD-84F1-5117E9784F53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Conference on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(ICMDRSE-2024)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378694-3755-F69F-F3A7-DC9CA305D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30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027E21-4E23-E947-3BAF-8A1FB51AE5F3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Conference on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(ICMDRSE-2024)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3E0237-F4FB-5003-FEBD-4F7A0A75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1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953B8-7A1A-8309-602F-F068260D2D3B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Conference on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(ICMDRSE-2024)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EB0A41-5561-739F-5C58-B0CB6FC12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C34B03-45DC-6EA2-B0C2-93C367FD469F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7th International Conference on </a:t>
            </a:r>
            <a:r>
              <a:rPr lang="en-IN" sz="2000" b="1" dirty="0">
                <a:solidFill>
                  <a:srgbClr val="FF0000"/>
                </a:solidFill>
              </a:rPr>
              <a:t>Multi-Disciplinary</a:t>
            </a:r>
            <a:r>
              <a:rPr lang="en-IN" b="1" dirty="0">
                <a:solidFill>
                  <a:srgbClr val="FF0000"/>
                </a:solidFill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FF0000"/>
                </a:solidFill>
              </a:rPr>
              <a:t>(ICMDRSE-2024)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00BA9A-09DF-ABFF-4ACA-8B6FA3DF2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13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B5E59A2-64E4-4ED2-8943-6143024F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6" y="0"/>
            <a:ext cx="1904762" cy="1079365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Thanking you…!!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999183-030A-4322-B7D0-98CA7505C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924050"/>
            <a:ext cx="6197600" cy="3486150"/>
          </a:xfrm>
          <a:prstGeom prst="rect">
            <a:avLst/>
          </a:prstGeom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1518B48A-9861-4167-8523-2BF53379CBB6}"/>
              </a:ext>
            </a:extLst>
          </p:cNvPr>
          <p:cNvSpPr txBox="1">
            <a:spLocks/>
          </p:cNvSpPr>
          <p:nvPr/>
        </p:nvSpPr>
        <p:spPr>
          <a:xfrm>
            <a:off x="-23914" y="1066800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7030A0"/>
                </a:solidFill>
              </a:rPr>
              <a:t>To Know Research Updates, Download App Now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A721E-E98C-687E-DF19-8FA89E21538E}"/>
              </a:ext>
            </a:extLst>
          </p:cNvPr>
          <p:cNvSpPr txBox="1"/>
          <p:nvPr/>
        </p:nvSpPr>
        <p:spPr>
          <a:xfrm>
            <a:off x="0" y="6096000"/>
            <a:ext cx="9144000" cy="6771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Conference on </a:t>
            </a:r>
            <a:r>
              <a:rPr lang="en-I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</a:t>
            </a:r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Studies and Education </a:t>
            </a:r>
          </a:p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(ICMDRSE-2024)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71189BA-998A-3F78-65F8-49D05E6B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92075"/>
            <a:ext cx="2045677" cy="98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38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157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Guidelines:-</vt:lpstr>
      <vt:lpstr>PowerPoint Presentation</vt:lpstr>
      <vt:lpstr>Abstract:-  </vt:lpstr>
      <vt:lpstr>Description:-</vt:lpstr>
      <vt:lpstr>Conclusion: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33</cp:revision>
  <dcterms:created xsi:type="dcterms:W3CDTF">2017-12-21T10:51:09Z</dcterms:created>
  <dcterms:modified xsi:type="dcterms:W3CDTF">2023-11-15T07:28:44Z</dcterms:modified>
</cp:coreProperties>
</file>